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02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240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833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662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7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35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55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0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85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96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94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90FAE-B7FE-4D0C-9F59-579C039F38EE}" type="datetimeFigureOut">
              <a:rPr lang="fr-FR" smtClean="0"/>
              <a:t>05/08/2017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A2F17-9161-4A0A-A203-B445B7DD6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78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60914" y="82182"/>
            <a:ext cx="5413919" cy="923330"/>
          </a:xfrm>
          <a:prstGeom prst="rect">
            <a:avLst/>
          </a:prstGeom>
          <a:solidFill>
            <a:schemeClr val="accent6"/>
          </a:solidFill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fr-FR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Structure Sportive</a:t>
            </a:r>
            <a:endParaRPr lang="fr-F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3140" y="3398646"/>
            <a:ext cx="2941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Franck MARSAULT (Coach A) 06.66.12.15.72</a:t>
            </a:r>
            <a:endParaRPr lang="fr-FR" sz="1600" dirty="0"/>
          </a:p>
        </p:txBody>
      </p:sp>
      <p:sp>
        <p:nvSpPr>
          <p:cNvPr id="8" name="ZoneTexte 7"/>
          <p:cNvSpPr txBox="1"/>
          <p:nvPr/>
        </p:nvSpPr>
        <p:spPr>
          <a:xfrm>
            <a:off x="4614846" y="3398646"/>
            <a:ext cx="3015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Francky</a:t>
            </a:r>
            <a:r>
              <a:rPr lang="fr-FR" sz="1600" dirty="0" smtClean="0"/>
              <a:t> COTTEVERTE</a:t>
            </a:r>
            <a:r>
              <a:rPr lang="fr-FR" sz="1600" dirty="0" smtClean="0"/>
              <a:t> </a:t>
            </a:r>
            <a:r>
              <a:rPr lang="fr-FR" sz="1600" dirty="0" smtClean="0"/>
              <a:t>(Coach B) </a:t>
            </a:r>
          </a:p>
          <a:p>
            <a:pPr algn="ctr"/>
            <a:r>
              <a:rPr lang="fr-FR" sz="1600" dirty="0" smtClean="0"/>
              <a:t>07.50.26.75.92</a:t>
            </a:r>
            <a:endParaRPr lang="fr-FR" sz="16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4" y="1195681"/>
            <a:ext cx="1970201" cy="21384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6175" y="1235231"/>
            <a:ext cx="2114827" cy="203572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8" y="4131712"/>
            <a:ext cx="2667554" cy="2160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0288" y="6355569"/>
            <a:ext cx="28184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Philippe LENAIN 06.89.16.63.54</a:t>
            </a:r>
          </a:p>
          <a:p>
            <a:pPr algn="ctr"/>
            <a:r>
              <a:rPr lang="fr-FR" sz="1600" dirty="0" smtClean="0"/>
              <a:t>Arbitre assistant A</a:t>
            </a:r>
            <a:endParaRPr lang="fr-FR" sz="16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1" y="4131712"/>
            <a:ext cx="2519177" cy="2160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555810" y="6364996"/>
            <a:ext cx="303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Laurent COURTIEN 06.36.97.15.68</a:t>
            </a:r>
          </a:p>
          <a:p>
            <a:pPr algn="ctr"/>
            <a:r>
              <a:rPr lang="fr-FR" sz="1600" dirty="0"/>
              <a:t>Arbitre assistant </a:t>
            </a:r>
            <a:r>
              <a:rPr lang="fr-FR" sz="1600" dirty="0" smtClean="0"/>
              <a:t>B</a:t>
            </a:r>
            <a:endParaRPr lang="fr-FR" sz="1600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252" y="4204352"/>
            <a:ext cx="2795589" cy="208735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8885904" y="6338847"/>
            <a:ext cx="2732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France BOULIN 06.69.57.26.37</a:t>
            </a:r>
          </a:p>
          <a:p>
            <a:pPr algn="ctr"/>
            <a:r>
              <a:rPr lang="fr-FR" sz="1600" dirty="0" smtClean="0"/>
              <a:t>Arbitre assistant Féminines</a:t>
            </a:r>
            <a:endParaRPr lang="fr-FR" sz="1600" dirty="0"/>
          </a:p>
        </p:txBody>
      </p:sp>
      <p:sp>
        <p:nvSpPr>
          <p:cNvPr id="22" name="Rectangle 21"/>
          <p:cNvSpPr/>
          <p:nvPr/>
        </p:nvSpPr>
        <p:spPr>
          <a:xfrm>
            <a:off x="8999601" y="3334174"/>
            <a:ext cx="24988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Thierry DUTHEIL</a:t>
            </a:r>
          </a:p>
          <a:p>
            <a:pPr algn="ctr"/>
            <a:r>
              <a:rPr lang="fr-FR" sz="1600" dirty="0" smtClean="0"/>
              <a:t>Spécifique gardien féminine</a:t>
            </a:r>
            <a:endParaRPr lang="fr-FR" sz="1600" dirty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796" y="1195680"/>
            <a:ext cx="1968500" cy="211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245" y="255590"/>
            <a:ext cx="2820301" cy="240638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50445" y="2768873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Jean Claude HARAN</a:t>
            </a:r>
          </a:p>
          <a:p>
            <a:pPr algn="ctr"/>
            <a:r>
              <a:rPr lang="fr-FR" sz="1600" dirty="0"/>
              <a:t>Dirigeant </a:t>
            </a:r>
            <a:r>
              <a:rPr lang="fr-FR" sz="1600" dirty="0" smtClean="0"/>
              <a:t>A</a:t>
            </a:r>
            <a:endParaRPr lang="fr-FR" sz="16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3" y="458090"/>
            <a:ext cx="2780785" cy="216000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34627" y="2768873"/>
            <a:ext cx="3015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André SENECHAL 06.73.97.79.56</a:t>
            </a:r>
          </a:p>
          <a:p>
            <a:pPr algn="ctr"/>
            <a:r>
              <a:rPr lang="fr-FR" sz="1600" dirty="0" smtClean="0"/>
              <a:t>Dirigeant A</a:t>
            </a:r>
            <a:endParaRPr lang="fr-FR" sz="1600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550" y="448172"/>
            <a:ext cx="2846212" cy="221380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831545" y="2768873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Guillaume LADUREE 06.80.01.26.74</a:t>
            </a:r>
          </a:p>
          <a:p>
            <a:pPr algn="ctr"/>
            <a:r>
              <a:rPr lang="fr-FR" sz="1600" dirty="0"/>
              <a:t>Dirigeant </a:t>
            </a:r>
            <a:r>
              <a:rPr lang="fr-FR" sz="1600" dirty="0" smtClean="0"/>
              <a:t>A</a:t>
            </a:r>
            <a:endParaRPr lang="fr-FR" sz="1600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3" y="3750270"/>
            <a:ext cx="2767875" cy="2160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85829" y="6055177"/>
            <a:ext cx="27799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Cédric LEVEAU 06.89.36.18.11</a:t>
            </a:r>
          </a:p>
          <a:p>
            <a:pPr algn="ctr"/>
            <a:r>
              <a:rPr lang="fr-FR" sz="1600" dirty="0"/>
              <a:t>Dirigeant B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78" y="3565883"/>
            <a:ext cx="2862886" cy="234438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894245" y="6055176"/>
            <a:ext cx="2948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Dominique BIGRE 02.43.87.49.61</a:t>
            </a:r>
          </a:p>
          <a:p>
            <a:pPr algn="ctr"/>
            <a:r>
              <a:rPr lang="fr-FR" sz="1600" dirty="0" smtClean="0"/>
              <a:t>Responsable Pharmacies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92905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426" y="453208"/>
            <a:ext cx="2755597" cy="20321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017426" y="2459529"/>
            <a:ext cx="27416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Olivier LANDRY 06.58.19.42.68</a:t>
            </a:r>
          </a:p>
          <a:p>
            <a:pPr algn="ctr"/>
            <a:r>
              <a:rPr lang="fr-FR" sz="1600" dirty="0" smtClean="0"/>
              <a:t>Educateur </a:t>
            </a:r>
            <a:r>
              <a:rPr lang="fr-FR" sz="1600" dirty="0" smtClean="0"/>
              <a:t>U14-U15</a:t>
            </a:r>
            <a:endParaRPr lang="fr-FR" sz="16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274" y="431548"/>
            <a:ext cx="2527809" cy="20373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416516" y="2489283"/>
            <a:ext cx="29956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Emmanuel HARDY 06.44.19.94.41</a:t>
            </a:r>
          </a:p>
          <a:p>
            <a:pPr algn="ctr"/>
            <a:r>
              <a:rPr lang="fr-FR" sz="1600" dirty="0" smtClean="0"/>
              <a:t>Educateur </a:t>
            </a:r>
            <a:r>
              <a:rPr lang="fr-FR" sz="1600" dirty="0" smtClean="0"/>
              <a:t>U12-U13</a:t>
            </a:r>
            <a:endParaRPr lang="fr-FR" sz="16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68" y="431548"/>
            <a:ext cx="2757640" cy="20279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2968" y="2485345"/>
            <a:ext cx="3079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/>
              <a:t>Benjamin </a:t>
            </a:r>
            <a:r>
              <a:rPr lang="fr-FR" sz="1600" dirty="0" smtClean="0"/>
              <a:t>POUSSE 06.28.72.31.41</a:t>
            </a:r>
          </a:p>
          <a:p>
            <a:pPr algn="ctr"/>
            <a:r>
              <a:rPr lang="fr-FR" sz="1600" dirty="0" smtClean="0"/>
              <a:t>Educateur </a:t>
            </a:r>
            <a:r>
              <a:rPr lang="fr-FR" sz="1600" dirty="0" smtClean="0"/>
              <a:t>U11-U11</a:t>
            </a:r>
            <a:endParaRPr lang="fr-FR" sz="1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51" y="3692535"/>
            <a:ext cx="2494763" cy="214995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62607" y="5905720"/>
            <a:ext cx="25975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err="1" smtClean="0"/>
              <a:t>Jeffray</a:t>
            </a:r>
            <a:r>
              <a:rPr lang="fr-FR" sz="1600" dirty="0" smtClean="0"/>
              <a:t> DAVID 06.08.40.89.03</a:t>
            </a:r>
            <a:endParaRPr lang="fr-FR" sz="1600" dirty="0"/>
          </a:p>
          <a:p>
            <a:pPr algn="ctr"/>
            <a:r>
              <a:rPr lang="fr-FR" sz="1600" dirty="0"/>
              <a:t>Educateur </a:t>
            </a:r>
            <a:r>
              <a:rPr lang="fr-FR" sz="1600" dirty="0" smtClean="0"/>
              <a:t>Féminines Collège</a:t>
            </a:r>
            <a:endParaRPr lang="fr-FR" sz="1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948" y="3692535"/>
            <a:ext cx="2494763" cy="213806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66752" y="5905719"/>
            <a:ext cx="28951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Corentin TESSIER</a:t>
            </a:r>
            <a:r>
              <a:rPr lang="fr-FR" sz="1600" dirty="0" smtClean="0"/>
              <a:t> 06.48.07.88.90</a:t>
            </a:r>
            <a:endParaRPr lang="fr-FR" sz="1600" dirty="0" smtClean="0"/>
          </a:p>
          <a:p>
            <a:pPr algn="ctr"/>
            <a:r>
              <a:rPr lang="fr-FR" sz="1600" dirty="0" smtClean="0"/>
              <a:t>Educateur </a:t>
            </a:r>
            <a:r>
              <a:rPr lang="fr-FR" sz="1600" dirty="0" smtClean="0"/>
              <a:t>U12-U13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41160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90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</dc:creator>
  <cp:lastModifiedBy>Didier</cp:lastModifiedBy>
  <cp:revision>24</cp:revision>
  <dcterms:created xsi:type="dcterms:W3CDTF">2016-03-12T07:25:29Z</dcterms:created>
  <dcterms:modified xsi:type="dcterms:W3CDTF">2017-08-05T08:49:40Z</dcterms:modified>
</cp:coreProperties>
</file>